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8" r:id="rId5"/>
    <p:sldId id="261" r:id="rId6"/>
    <p:sldId id="262" r:id="rId7"/>
    <p:sldId id="264" r:id="rId8"/>
    <p:sldId id="266" r:id="rId9"/>
    <p:sldId id="267" r:id="rId10"/>
    <p:sldId id="268" r:id="rId11"/>
    <p:sldId id="289" r:id="rId12"/>
    <p:sldId id="269" r:id="rId13"/>
    <p:sldId id="290" r:id="rId14"/>
    <p:sldId id="270" r:id="rId15"/>
    <p:sldId id="29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2" r:id="rId28"/>
    <p:sldId id="283" r:id="rId29"/>
    <p:sldId id="284" r:id="rId30"/>
    <p:sldId id="285" r:id="rId31"/>
    <p:sldId id="286" r:id="rId32"/>
    <p:sldId id="282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5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8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64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2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78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97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30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3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9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7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1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2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66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152F2D5-4D3E-4F0F-8FEC-5022B4F2D038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E75757-CFDA-4411-985E-360D995E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4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0-REQUIREMENT_PLANNING/myPROJECT-PLAN.xls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6073-0399-C256-8AB5-E4FCC313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842" y="0"/>
            <a:ext cx="10846158" cy="3996267"/>
          </a:xfrm>
        </p:spPr>
        <p:txBody>
          <a:bodyPr>
            <a:normAutofit/>
          </a:bodyPr>
          <a:lstStyle/>
          <a:p>
            <a:r>
              <a:rPr lang="vi-VN" b="1" dirty="0"/>
              <a:t>BÁO CÁO GIỮA KỲ</a:t>
            </a:r>
            <a:br>
              <a:rPr lang="vi-VN" dirty="0"/>
            </a:br>
            <a:r>
              <a:rPr lang="vi-VN" sz="5400" i="1" dirty="0"/>
              <a:t>ĐỀ TÀI: WEBSITE CHIA SẺ ẢNH THEO HƯỚNG MẠNG XÃ HỘI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71A3D-DF89-A489-9940-5DB1033EC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Nhóm</a:t>
            </a:r>
            <a:r>
              <a:rPr lang="vi-VN" dirty="0">
                <a:latin typeface="+mj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vi-VN" dirty="0"/>
              <a:t>: 21520911 – Bùi Quốc Huy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9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D195-6AC5-7E77-0B14-01F6EB3CA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27" y="1308278"/>
            <a:ext cx="10615673" cy="2727385"/>
          </a:xfrm>
        </p:spPr>
        <p:txBody>
          <a:bodyPr>
            <a:normAutofit/>
          </a:bodyPr>
          <a:lstStyle/>
          <a:p>
            <a:r>
              <a:rPr lang="vi-VN" dirty="0"/>
              <a:t>Phong cách thiết kế:</a:t>
            </a:r>
          </a:p>
          <a:p>
            <a:pPr lvl="1"/>
            <a:r>
              <a:rPr lang="vi-VN" dirty="0"/>
              <a:t>Sử dụng phông chữ dễ nhìn, kích cỡ phù hợp, màu chữ và màu nền sẽ có màu khá tương phản để dễ chú ý.</a:t>
            </a:r>
          </a:p>
          <a:p>
            <a:pPr lvl="1"/>
            <a:r>
              <a:rPr lang="vi-VN" dirty="0"/>
              <a:t>Các bức ảnh sẽ giữ được tỷ lệ gốc, chiếm 1 tỷ lệ phù hợp trên trang để người dùng dễ nhìn được ảnh cùng các ảnh khác.</a:t>
            </a:r>
          </a:p>
          <a:p>
            <a:pPr lvl="1"/>
            <a:r>
              <a:rPr lang="vi-VN" dirty="0"/>
              <a:t>Ví dụ (mẫu ý tưởng thiết kế):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480E3A-6D96-65E1-12AF-7584EE47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28" y="0"/>
            <a:ext cx="10018712" cy="1752600"/>
          </a:xfrm>
        </p:spPr>
        <p:txBody>
          <a:bodyPr/>
          <a:lstStyle/>
          <a:p>
            <a:pPr algn="l"/>
            <a:r>
              <a:rPr lang="vi-VN" sz="4000" dirty="0">
                <a:latin typeface="+mj-lt"/>
              </a:rPr>
              <a:t>Project </a:t>
            </a:r>
            <a:r>
              <a:rPr lang="vi-VN" sz="4000" dirty="0" err="1">
                <a:latin typeface="+mj-lt"/>
              </a:rPr>
              <a:t>Proposal</a:t>
            </a:r>
            <a:endParaRPr lang="vi-VN" sz="4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625D0-2805-7AC3-E4BD-B0EC2F4B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10" y="4035662"/>
            <a:ext cx="7972893" cy="282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0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35E-59B1-22E1-0738-0AD75CD5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101" y="1"/>
            <a:ext cx="9918922" cy="57912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vi-VN" sz="2800" dirty="0">
                <a:latin typeface="+mj-lt"/>
              </a:rPr>
              <a:t>PROJECT PLAN</a:t>
            </a:r>
          </a:p>
          <a:p>
            <a:pPr marL="457200" indent="-457200">
              <a:buAutoNum type="arabicPeriod"/>
            </a:pPr>
            <a:endParaRPr lang="vi-VN" sz="2800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Project Proposal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Flowcharts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34826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3AEF-5FFD-52E1-F3D9-F6F91682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322" y="0"/>
            <a:ext cx="10018713" cy="1752599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8840D-BE2C-3A40-4685-59CFE775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47" y="1881176"/>
            <a:ext cx="7486705" cy="30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9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35E-59B1-22E1-0738-0AD75CD5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101" y="1"/>
            <a:ext cx="9918922" cy="57912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vi-VN" sz="2800" dirty="0">
                <a:latin typeface="+mj-lt"/>
              </a:rPr>
              <a:t>PROJECT PLAN</a:t>
            </a:r>
          </a:p>
          <a:p>
            <a:pPr marL="457200" indent="-457200">
              <a:buAutoNum type="arabicPeriod"/>
            </a:pPr>
            <a:endParaRPr lang="vi-VN" sz="2800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Project Proposal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Flowcharts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23744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0430-618E-8D97-C86A-3C684F7E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79" y="0"/>
            <a:ext cx="10018713" cy="1752599"/>
          </a:xfrm>
        </p:spPr>
        <p:txBody>
          <a:bodyPr/>
          <a:lstStyle/>
          <a:p>
            <a:r>
              <a:rPr lang="en-US" dirty="0"/>
              <a:t>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D03B1-FD6B-9B8E-0FED-4712D2141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578" y="1752599"/>
            <a:ext cx="10018713" cy="1074314"/>
          </a:xfrm>
        </p:spPr>
        <p:txBody>
          <a:bodyPr/>
          <a:lstStyle/>
          <a:p>
            <a:r>
              <a:rPr lang="vi-VN" dirty="0"/>
              <a:t>Bảng phân rã chức năng:</a:t>
            </a:r>
            <a:endParaRPr lang="en-US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DFF2766-53F0-97B7-410B-F5B234319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16" y="2288875"/>
            <a:ext cx="5056084" cy="45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35E-59B1-22E1-0738-0AD75CD5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101" y="1"/>
            <a:ext cx="9918922" cy="57912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vi-VN" sz="2800" dirty="0">
                <a:latin typeface="+mj-lt"/>
              </a:rPr>
              <a:t>PROJECT PLAN</a:t>
            </a:r>
          </a:p>
          <a:p>
            <a:pPr marL="457200" indent="-457200">
              <a:buAutoNum type="arabicPeriod"/>
            </a:pPr>
            <a:endParaRPr lang="vi-VN" sz="2800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Project Proposal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Flowcharts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1472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đăng ký:</a:t>
            </a:r>
            <a:endParaRPr lang="en-US" dirty="0"/>
          </a:p>
        </p:txBody>
      </p:sp>
      <p:pic>
        <p:nvPicPr>
          <p:cNvPr id="5" name="Picture 4" descr="A diagram of a user&#10;&#10;Description automatically generated">
            <a:extLst>
              <a:ext uri="{FF2B5EF4-FFF2-40B4-BE49-F238E27FC236}">
                <a16:creationId xmlns:a16="http://schemas.microsoft.com/office/drawing/2014/main" id="{F73219A0-CE16-288F-78F3-2D5268F8A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86" y="2392392"/>
            <a:ext cx="6825804" cy="44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3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đăng nhập:</a:t>
            </a:r>
            <a:endParaRPr lang="en-US" dirty="0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C9A91992-F49C-2356-8C96-C7E06EC6E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66" y="2392393"/>
            <a:ext cx="6822820" cy="44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xem ảnh:</a:t>
            </a:r>
            <a:endParaRPr lang="en-US" dirty="0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855FF4D0-5E90-7C18-9739-737C3D79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48" y="2392393"/>
            <a:ext cx="7247918" cy="44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6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xem trang cá nhân:</a:t>
            </a:r>
            <a:endParaRPr lang="en-US" dirty="0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F5C46304-AC11-1BF7-CDC5-23A37E92E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49" y="2392393"/>
            <a:ext cx="7247918" cy="44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6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35E-59B1-22E1-0738-0AD75CD5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101" y="1"/>
            <a:ext cx="9918922" cy="57912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vi-VN" sz="2800" dirty="0">
                <a:latin typeface="+mj-lt"/>
              </a:rPr>
              <a:t>PROJECT PLAN</a:t>
            </a:r>
          </a:p>
          <a:p>
            <a:pPr marL="457200" indent="-457200">
              <a:buAutoNum type="arabicPeriod"/>
            </a:pPr>
            <a:endParaRPr lang="vi-VN" sz="2800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Project Proposal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Flowcharts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57172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xem trang cá nhân tài khoản khác:</a:t>
            </a:r>
            <a:endParaRPr lang="en-US" dirty="0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D106F910-585A-791B-5B23-1C3AE06D1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24" y="2392393"/>
            <a:ext cx="7247918" cy="44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3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quan tâm tài khoản khác:</a:t>
            </a:r>
            <a:endParaRPr lang="en-US" dirty="0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1EEE3E6F-28BA-56F2-C3C7-810618B4C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88" y="2392393"/>
            <a:ext cx="5660783" cy="44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0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tải ảnh lên:</a:t>
            </a:r>
            <a:endParaRPr lang="en-US" dirty="0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8DC340C7-57AC-CCFB-1E1B-9D870A45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24" y="2392393"/>
            <a:ext cx="5660783" cy="44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5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tải ảnh xuống:</a:t>
            </a:r>
            <a:endParaRPr lang="en-US" dirty="0"/>
          </a:p>
        </p:txBody>
      </p:sp>
      <p:pic>
        <p:nvPicPr>
          <p:cNvPr id="6" name="Picture 5" descr="A diagram of a user&#10;&#10;Description automatically generated">
            <a:extLst>
              <a:ext uri="{FF2B5EF4-FFF2-40B4-BE49-F238E27FC236}">
                <a16:creationId xmlns:a16="http://schemas.microsoft.com/office/drawing/2014/main" id="{00339A22-3ACB-D7B8-6B6F-8B3E03790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24" y="2392392"/>
            <a:ext cx="8603141" cy="39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2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lưu ảnh:</a:t>
            </a:r>
            <a:endParaRPr lang="en-US" dirty="0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062E5CAC-6FAB-149F-4CB9-C6FCC4305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2599"/>
            <a:ext cx="5417713" cy="510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64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/>
              <a:t>Hoạt động tìm kiếm:</a:t>
            </a:r>
            <a:endParaRPr lang="en-US" dirty="0"/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E6E57AFF-3AC3-7AE1-505E-B0DADEE5A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2599"/>
            <a:ext cx="5649532" cy="51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5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F0-6624-D766-B642-AC9AFDB6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077" y="0"/>
            <a:ext cx="10018713" cy="1752599"/>
          </a:xfrm>
        </p:spPr>
        <p:txBody>
          <a:bodyPr/>
          <a:lstStyle/>
          <a:p>
            <a:r>
              <a:rPr lang="en-US" dirty="0"/>
              <a:t>Flowcharts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C85-3D58-4CCB-A546-9EF10958E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076" y="1752599"/>
            <a:ext cx="10018713" cy="639793"/>
          </a:xfrm>
        </p:spPr>
        <p:txBody>
          <a:bodyPr/>
          <a:lstStyle/>
          <a:p>
            <a:r>
              <a:rPr lang="vi-VN" dirty="0" err="1"/>
              <a:t>User</a:t>
            </a:r>
            <a:r>
              <a:rPr lang="vi-VN" dirty="0"/>
              <a:t> </a:t>
            </a:r>
            <a:r>
              <a:rPr lang="vi-VN" dirty="0" err="1"/>
              <a:t>cases</a:t>
            </a:r>
            <a:r>
              <a:rPr lang="vi-VN" dirty="0"/>
              <a:t>:</a:t>
            </a:r>
            <a:endParaRPr lang="en-US" dirty="0"/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7E5808AB-7E17-3306-AD97-1405A8262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91" y="1752599"/>
            <a:ext cx="7060910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6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35E-59B1-22E1-0738-0AD75CD5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101" y="1"/>
            <a:ext cx="9918922" cy="57912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vi-VN" sz="2800" dirty="0">
                <a:latin typeface="+mj-lt"/>
              </a:rPr>
              <a:t>PROJECT PLAN</a:t>
            </a:r>
          </a:p>
          <a:p>
            <a:pPr marL="457200" indent="-457200">
              <a:buAutoNum type="arabicPeriod"/>
            </a:pPr>
            <a:endParaRPr lang="vi-VN" sz="2800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Project Proposal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Flowcharts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93656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6545-59B8-F106-BFF1-3C4D3F68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28" y="0"/>
            <a:ext cx="10018713" cy="17525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2FC37-E559-0EE0-6200-019F91AE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668"/>
            <a:ext cx="4167218" cy="6110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83E86-6388-F28C-7DEE-F1B7563F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18" y="1257259"/>
            <a:ext cx="3852891" cy="5600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298AF-AD79-AA4A-18AF-06BCFDC4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108" y="1257259"/>
            <a:ext cx="4173309" cy="2171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997A02-EBD6-A240-0962-76E921C01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107" y="3419465"/>
            <a:ext cx="4162102" cy="29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8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6545-59B8-F106-BFF1-3C4D3F68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28" y="0"/>
            <a:ext cx="10018713" cy="17525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1F3F2-FF47-AD25-57FE-4DF6B0BD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425"/>
            <a:ext cx="5146507" cy="1866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75225-043E-A22E-9769-C8A570B1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06" y="1610424"/>
            <a:ext cx="5030569" cy="5247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F6B4A-3353-3092-F750-C0BE9711E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91255"/>
            <a:ext cx="5146505" cy="31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3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6D48-6C18-B828-B63B-573F1597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576" y="0"/>
            <a:ext cx="10018713" cy="1752599"/>
          </a:xfrm>
        </p:spPr>
        <p:txBody>
          <a:bodyPr/>
          <a:lstStyle/>
          <a:p>
            <a:pPr algn="l"/>
            <a:r>
              <a:rPr lang="vi-VN" sz="4000" dirty="0">
                <a:latin typeface="+mj-lt"/>
              </a:rPr>
              <a:t>PROJECT PLAN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25708-F812-4829-A0D1-5E026A6E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07" y="1752599"/>
            <a:ext cx="9344093" cy="5129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8D4EF3-7DA7-8435-C4D6-BFCA5B727044}"/>
              </a:ext>
            </a:extLst>
          </p:cNvPr>
          <p:cNvSpPr txBox="1"/>
          <p:nvPr/>
        </p:nvSpPr>
        <p:spPr>
          <a:xfrm>
            <a:off x="1570576" y="1383267"/>
            <a:ext cx="717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Xem file: </a:t>
            </a:r>
            <a:r>
              <a:rPr lang="vi-VN" dirty="0">
                <a:hlinkClick r:id="rId3" action="ppaction://hlinkfile"/>
              </a:rPr>
              <a:t>0-REQUIREMENT_PLANNING\myPROJECT-PLAN.xlsx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20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6545-59B8-F106-BFF1-3C4D3F68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28" y="0"/>
            <a:ext cx="10018713" cy="17525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2BC6A-CA91-5A00-E1F9-E255ABE6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966"/>
            <a:ext cx="5039559" cy="2910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57D1D-2A6F-70F0-F5AA-3AF5DFCC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59" y="1306966"/>
            <a:ext cx="4842906" cy="47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6545-59B8-F106-BFF1-3C4D3F68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28" y="0"/>
            <a:ext cx="10018713" cy="17525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EF518-4F76-ABB0-AEFE-932BAF20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05978"/>
            <a:ext cx="4579078" cy="5552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08DC4-EA3B-DD3A-CC0C-D103DCD4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10" y="1517407"/>
            <a:ext cx="5408490" cy="41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44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6545-59B8-F106-BFF1-3C4D3F68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28" y="0"/>
            <a:ext cx="10018713" cy="17525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E42A-3281-5EB5-88E0-C6E32B3BF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778" y="1752599"/>
            <a:ext cx="10018713" cy="762001"/>
          </a:xfrm>
        </p:spPr>
        <p:txBody>
          <a:bodyPr/>
          <a:lstStyle/>
          <a:p>
            <a:r>
              <a:rPr lang="vi-VN" dirty="0"/>
              <a:t>Trình chiếu </a:t>
            </a:r>
            <a:r>
              <a:rPr lang="vi-VN" dirty="0" err="1"/>
              <a:t>Figma</a:t>
            </a:r>
            <a:r>
              <a:rPr lang="vi-VN" dirty="0"/>
              <a:t> </a:t>
            </a:r>
            <a:r>
              <a:rPr lang="vi-VN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64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973B-4B3C-4F41-E482-637F6DEC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900" y="2552700"/>
            <a:ext cx="10018713" cy="1752599"/>
          </a:xfrm>
        </p:spPr>
        <p:txBody>
          <a:bodyPr/>
          <a:lstStyle/>
          <a:p>
            <a:r>
              <a:rPr lang="vi-VN" dirty="0"/>
              <a:t>THANK FOR WATCHING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2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35E-59B1-22E1-0738-0AD75CD5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101" y="1"/>
            <a:ext cx="9918922" cy="57912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vi-VN" sz="2800" dirty="0">
                <a:latin typeface="+mj-lt"/>
              </a:rPr>
              <a:t>PROJECT PLAN</a:t>
            </a:r>
          </a:p>
          <a:p>
            <a:pPr marL="457200" indent="-457200">
              <a:buAutoNum type="arabicPeriod"/>
            </a:pPr>
            <a:endParaRPr lang="vi-VN" sz="2800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Project Proposal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Flowcharts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9411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D195-6AC5-7E77-0B14-01F6EB3CA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28" y="1752600"/>
            <a:ext cx="10615673" cy="3572816"/>
          </a:xfrm>
        </p:spPr>
        <p:txBody>
          <a:bodyPr>
            <a:normAutofit fontScale="85000" lnSpcReduction="20000"/>
          </a:bodyPr>
          <a:lstStyle/>
          <a:p>
            <a:r>
              <a:rPr lang="vi-VN" dirty="0"/>
              <a:t>Các tính năng của </a:t>
            </a:r>
            <a:r>
              <a:rPr lang="vi-VN" dirty="0" err="1"/>
              <a:t>website</a:t>
            </a:r>
            <a:r>
              <a:rPr lang="vi-VN" dirty="0"/>
              <a:t>:</a:t>
            </a:r>
          </a:p>
          <a:p>
            <a:pPr lvl="1"/>
            <a:r>
              <a:rPr lang="vi-VN" dirty="0"/>
              <a:t>Đăng nhập/Đăng ký: Bạn có thể tạo và sở hữu một tài khoản để có thể sử dụng các tính năng mà phải có tài khoản mới thực hiện được trên </a:t>
            </a:r>
            <a:r>
              <a:rPr lang="vi-VN" dirty="0" err="1"/>
              <a:t>website</a:t>
            </a:r>
            <a:r>
              <a:rPr lang="vi-VN" dirty="0"/>
              <a:t>.</a:t>
            </a:r>
          </a:p>
          <a:p>
            <a:pPr lvl="1"/>
            <a:r>
              <a:rPr lang="vi-VN" dirty="0"/>
              <a:t>Xem ảnh: Bạn có thể xem các bức ảnh được người dùng khác tải lên.</a:t>
            </a:r>
          </a:p>
          <a:p>
            <a:pPr lvl="1"/>
            <a:r>
              <a:rPr lang="vi-VN" dirty="0"/>
              <a:t>Quan tâm ảnh (cần có tài khoản): Bạn có thể đánh dấu các bức ảnh mà bạn quan tâm để sau này xem lại.</a:t>
            </a:r>
          </a:p>
          <a:p>
            <a:pPr lvl="1"/>
            <a:r>
              <a:rPr lang="vi-VN" dirty="0"/>
              <a:t>Quan tâm tài khoản khác (cần có tài khoản): Bạn có thể đánh dấu các tài khoản mà bạn quan tâm để sau này bạn có thể truy cập vào trang cá nhân của họ nhanh hơn.</a:t>
            </a:r>
          </a:p>
          <a:p>
            <a:pPr lvl="1"/>
            <a:r>
              <a:rPr lang="vi-VN" dirty="0"/>
              <a:t>Tải ảnh lên (cần tài khoản): Bạn có thể tải ảnh của mình lên để chia sẻ với mọi người.</a:t>
            </a:r>
          </a:p>
          <a:p>
            <a:pPr lvl="1"/>
            <a:r>
              <a:rPr lang="vi-VN" dirty="0"/>
              <a:t>Tải ảnh xuống: Bạn có thể tải xuống các bức ảnh mà bạn thích.</a:t>
            </a:r>
          </a:p>
          <a:p>
            <a:pPr lvl="1"/>
            <a:r>
              <a:rPr lang="vi-VN" dirty="0"/>
              <a:t>Tìm kiếm: Bạn có thể tìm kiếm ảnh/tài khoản dựa trên từ khóa.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480E3A-6D96-65E1-12AF-7584EE47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28" y="0"/>
            <a:ext cx="10018712" cy="1752600"/>
          </a:xfrm>
        </p:spPr>
        <p:txBody>
          <a:bodyPr/>
          <a:lstStyle/>
          <a:p>
            <a:pPr algn="l"/>
            <a:r>
              <a:rPr lang="vi-VN" sz="4000" dirty="0">
                <a:latin typeface="+mj-lt"/>
              </a:rPr>
              <a:t>Project </a:t>
            </a:r>
            <a:r>
              <a:rPr lang="vi-VN" sz="4000" dirty="0" err="1">
                <a:latin typeface="+mj-lt"/>
              </a:rPr>
              <a:t>Proposal</a:t>
            </a:r>
            <a:endParaRPr lang="vi-VN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47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D195-6AC5-7E77-0B14-01F6EB3CA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27" y="1752600"/>
            <a:ext cx="10615673" cy="565770"/>
          </a:xfrm>
        </p:spPr>
        <p:txBody>
          <a:bodyPr>
            <a:normAutofit/>
          </a:bodyPr>
          <a:lstStyle/>
          <a:p>
            <a:r>
              <a:rPr lang="vi-VN" dirty="0" err="1"/>
              <a:t>Site</a:t>
            </a:r>
            <a:r>
              <a:rPr lang="vi-VN" dirty="0"/>
              <a:t> </a:t>
            </a:r>
            <a:r>
              <a:rPr lang="vi-VN" dirty="0" err="1"/>
              <a:t>map</a:t>
            </a:r>
            <a:r>
              <a:rPr lang="vi-VN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480E3A-6D96-65E1-12AF-7584EE47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28" y="0"/>
            <a:ext cx="10018712" cy="1752600"/>
          </a:xfrm>
        </p:spPr>
        <p:txBody>
          <a:bodyPr/>
          <a:lstStyle/>
          <a:p>
            <a:pPr algn="l"/>
            <a:r>
              <a:rPr lang="vi-VN" sz="4000" dirty="0">
                <a:latin typeface="+mj-lt"/>
              </a:rPr>
              <a:t>Project </a:t>
            </a:r>
            <a:r>
              <a:rPr lang="vi-VN" sz="4000" dirty="0" err="1">
                <a:latin typeface="+mj-lt"/>
              </a:rPr>
              <a:t>Proposal</a:t>
            </a:r>
            <a:endParaRPr lang="vi-VN" sz="4000" dirty="0">
              <a:latin typeface="+mj-lt"/>
            </a:endParaRPr>
          </a:p>
        </p:txBody>
      </p:sp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3C7BA3C3-CE06-52A9-0CE8-2FF638C19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6" y="2318370"/>
            <a:ext cx="8565120" cy="37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8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D195-6AC5-7E77-0B14-01F6EB3CA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27" y="1752600"/>
            <a:ext cx="10615673" cy="565770"/>
          </a:xfrm>
        </p:spPr>
        <p:txBody>
          <a:bodyPr>
            <a:normAutofit/>
          </a:bodyPr>
          <a:lstStyle/>
          <a:p>
            <a:r>
              <a:rPr lang="vi-VN" dirty="0"/>
              <a:t>Cấu trúc nội dung </a:t>
            </a:r>
            <a:r>
              <a:rPr lang="vi-VN" dirty="0" err="1"/>
              <a:t>website</a:t>
            </a:r>
            <a:r>
              <a:rPr lang="vi-VN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480E3A-6D96-65E1-12AF-7584EE47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28" y="0"/>
            <a:ext cx="10018712" cy="1752600"/>
          </a:xfrm>
        </p:spPr>
        <p:txBody>
          <a:bodyPr/>
          <a:lstStyle/>
          <a:p>
            <a:pPr algn="l"/>
            <a:r>
              <a:rPr lang="vi-VN" sz="4000" dirty="0">
                <a:latin typeface="+mj-lt"/>
              </a:rPr>
              <a:t>Project </a:t>
            </a:r>
            <a:r>
              <a:rPr lang="vi-VN" sz="4000" dirty="0" err="1">
                <a:latin typeface="+mj-lt"/>
              </a:rPr>
              <a:t>Proposal</a:t>
            </a:r>
            <a:endParaRPr lang="vi-VN" sz="40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39D54-55D9-B3FF-3735-26EFA0F2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87" y="2264560"/>
            <a:ext cx="10137011" cy="27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2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D195-6AC5-7E77-0B14-01F6EB3CA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27" y="1752600"/>
            <a:ext cx="10615673" cy="565770"/>
          </a:xfrm>
        </p:spPr>
        <p:txBody>
          <a:bodyPr>
            <a:normAutofit/>
          </a:bodyPr>
          <a:lstStyle/>
          <a:p>
            <a:r>
              <a:rPr lang="vi-VN" dirty="0"/>
              <a:t>Bố cục: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480E3A-6D96-65E1-12AF-7584EE47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28" y="0"/>
            <a:ext cx="10018712" cy="1752600"/>
          </a:xfrm>
        </p:spPr>
        <p:txBody>
          <a:bodyPr/>
          <a:lstStyle/>
          <a:p>
            <a:pPr algn="l"/>
            <a:r>
              <a:rPr lang="vi-VN" sz="4000" dirty="0">
                <a:latin typeface="+mj-lt"/>
              </a:rPr>
              <a:t>Project </a:t>
            </a:r>
            <a:r>
              <a:rPr lang="vi-VN" sz="4000" dirty="0" err="1">
                <a:latin typeface="+mj-lt"/>
              </a:rPr>
              <a:t>Proposal</a:t>
            </a:r>
            <a:endParaRPr lang="vi-VN" sz="4000" dirty="0">
              <a:latin typeface="+mj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07B9A9-C568-C554-AAD6-4D7E5BED8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27" y="2318370"/>
            <a:ext cx="10097254" cy="37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D195-6AC5-7E77-0B14-01F6EB3CA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327" y="1752599"/>
            <a:ext cx="10615673" cy="2727385"/>
          </a:xfrm>
        </p:spPr>
        <p:txBody>
          <a:bodyPr>
            <a:normAutofit/>
          </a:bodyPr>
          <a:lstStyle/>
          <a:p>
            <a:r>
              <a:rPr lang="vi-VN" dirty="0"/>
              <a:t>Đặc điểm công nghệ:</a:t>
            </a:r>
          </a:p>
          <a:p>
            <a:pPr lvl="1"/>
            <a:r>
              <a:rPr lang="vi-VN" dirty="0" err="1"/>
              <a:t>Website</a:t>
            </a:r>
            <a:r>
              <a:rPr lang="vi-VN" dirty="0"/>
              <a:t> dự định sẽ được viết trên ngôn ngữ ASP.NET .</a:t>
            </a:r>
          </a:p>
          <a:p>
            <a:pPr lvl="1"/>
            <a:r>
              <a:rPr lang="vi-VN" dirty="0"/>
              <a:t>Giao diện </a:t>
            </a:r>
            <a:r>
              <a:rPr lang="vi-VN" dirty="0" err="1"/>
              <a:t>Website</a:t>
            </a:r>
            <a:r>
              <a:rPr lang="vi-VN" dirty="0"/>
              <a:t> sẽ được xử lý bằng HTML5, CSS3, AJAX.</a:t>
            </a:r>
          </a:p>
          <a:p>
            <a:pPr lvl="1"/>
            <a:r>
              <a:rPr lang="vi-VN" dirty="0"/>
              <a:t>Dữ liệu trên </a:t>
            </a:r>
            <a:r>
              <a:rPr lang="vi-VN" dirty="0" err="1"/>
              <a:t>website</a:t>
            </a:r>
            <a:r>
              <a:rPr lang="vi-VN" dirty="0"/>
              <a:t> sẽ được mã hóa và lưu trữ trên cơ sở dữ liệu Microsoft SQL Server.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480E3A-6D96-65E1-12AF-7584EE47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328" y="0"/>
            <a:ext cx="10018712" cy="1752600"/>
          </a:xfrm>
        </p:spPr>
        <p:txBody>
          <a:bodyPr/>
          <a:lstStyle/>
          <a:p>
            <a:pPr algn="l"/>
            <a:r>
              <a:rPr lang="vi-VN" sz="4000" dirty="0">
                <a:latin typeface="+mj-lt"/>
              </a:rPr>
              <a:t>Project </a:t>
            </a:r>
            <a:r>
              <a:rPr lang="vi-VN" sz="4000" dirty="0" err="1">
                <a:latin typeface="+mj-lt"/>
              </a:rPr>
              <a:t>Proposal</a:t>
            </a:r>
            <a:endParaRPr lang="vi-VN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1886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514</TotalTime>
  <Words>511</Words>
  <Application>Microsoft Office PowerPoint</Application>
  <PresentationFormat>Widescreen</PresentationFormat>
  <Paragraphs>127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Corbel</vt:lpstr>
      <vt:lpstr>Parallax</vt:lpstr>
      <vt:lpstr>BÁO CÁO GIỮA KỲ ĐỀ TÀI: WEBSITE CHIA SẺ ẢNH THEO HƯỚNG MẠNG XÃ HỘI</vt:lpstr>
      <vt:lpstr>PowerPoint Presentation</vt:lpstr>
      <vt:lpstr>PROJECT PLAN</vt:lpstr>
      <vt:lpstr>PowerPoint Presentation</vt:lpstr>
      <vt:lpstr>Project Proposal</vt:lpstr>
      <vt:lpstr>Project Proposal</vt:lpstr>
      <vt:lpstr>Project Proposal</vt:lpstr>
      <vt:lpstr>Project Proposal</vt:lpstr>
      <vt:lpstr>Project Proposal</vt:lpstr>
      <vt:lpstr>Project Proposal</vt:lpstr>
      <vt:lpstr>PowerPoint Presentation</vt:lpstr>
      <vt:lpstr>Database</vt:lpstr>
      <vt:lpstr>PowerPoint Presentation</vt:lpstr>
      <vt:lpstr>Diagrams</vt:lpstr>
      <vt:lpstr>PowerPoint Presentation</vt:lpstr>
      <vt:lpstr>Flowcharts</vt:lpstr>
      <vt:lpstr>Flowcharts</vt:lpstr>
      <vt:lpstr>Flowcharts</vt:lpstr>
      <vt:lpstr>Flowcharts</vt:lpstr>
      <vt:lpstr>Flowcharts</vt:lpstr>
      <vt:lpstr>Flowcharts</vt:lpstr>
      <vt:lpstr>Flowcharts</vt:lpstr>
      <vt:lpstr>Flowcharts</vt:lpstr>
      <vt:lpstr>Flowcharts</vt:lpstr>
      <vt:lpstr>Flowcharts</vt:lpstr>
      <vt:lpstr>Flowcharts</vt:lpstr>
      <vt:lpstr>PowerPoint Presentation</vt:lpstr>
      <vt:lpstr>Design</vt:lpstr>
      <vt:lpstr>Design</vt:lpstr>
      <vt:lpstr>Design</vt:lpstr>
      <vt:lpstr>Design</vt:lpstr>
      <vt:lpstr>Design</vt:lpstr>
      <vt:lpstr>THANK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GIỮA KỲ ĐỀ TÀI: WEBSITE CHIA SẺ ẢNH THEO HƯỚNG MẠNG XÃ HỘI</dc:title>
  <dc:creator>Bùi Quốc Huy</dc:creator>
  <cp:lastModifiedBy>Bùi Quốc Huy</cp:lastModifiedBy>
  <cp:revision>7</cp:revision>
  <dcterms:created xsi:type="dcterms:W3CDTF">2023-11-04T14:11:24Z</dcterms:created>
  <dcterms:modified xsi:type="dcterms:W3CDTF">2023-11-07T03:55:41Z</dcterms:modified>
</cp:coreProperties>
</file>